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FC42EA-5ADB-42EA-B764-3FC4916988DA}" type="datetimeFigureOut">
              <a:rPr lang="en-US" smtClean="0"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2C6543-F20B-47DD-874A-0E944F2925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175" y="228600"/>
            <a:ext cx="7162800" cy="1146175"/>
          </a:xfrm>
          <a:ln>
            <a:noFill/>
          </a:ln>
        </p:spPr>
        <p:txBody>
          <a:bodyPr>
            <a:normAutofit/>
          </a:bodyPr>
          <a:lstStyle/>
          <a:p>
            <a:r>
              <a:rPr lang="bg-BG" sz="4000" dirty="0" smtClean="0"/>
              <a:t>Екскурзия в България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24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5269992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Виолета Василева, 8ми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4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8862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2800" dirty="0" smtClean="0"/>
              <a:t>На 23.10 тръгваме от летище </a:t>
            </a:r>
            <a:r>
              <a:rPr lang="en-US" sz="2800" dirty="0" err="1"/>
              <a:t>L</a:t>
            </a:r>
            <a:r>
              <a:rPr lang="en-US" sz="2800" dirty="0" err="1" smtClean="0"/>
              <a:t>uton</a:t>
            </a:r>
            <a:r>
              <a:rPr lang="en-US" sz="2800" dirty="0" smtClean="0"/>
              <a:t> international (LTN)</a:t>
            </a:r>
            <a:r>
              <a:rPr lang="bg-BG" sz="2800" dirty="0" smtClean="0"/>
              <a:t> Лондон</a:t>
            </a:r>
            <a:r>
              <a:rPr lang="en-US" sz="2800" dirty="0" smtClean="0"/>
              <a:t> </a:t>
            </a:r>
            <a:r>
              <a:rPr lang="bg-BG" sz="2800" dirty="0" smtClean="0"/>
              <a:t>в 7:30 сутринта и ще кацнем в столицата на България - София в 12:40. Там ще посетим </a:t>
            </a:r>
            <a:r>
              <a:rPr lang="bg-BG" sz="2800" dirty="0" smtClean="0"/>
              <a:t>катедрала </a:t>
            </a:r>
            <a:r>
              <a:rPr lang="bg-BG" sz="2800" dirty="0" smtClean="0"/>
              <a:t>„Свети Александър невски“</a:t>
            </a:r>
            <a:r>
              <a:rPr lang="ru-RU" sz="2800" dirty="0" smtClean="0"/>
              <a:t> - православен храм-паметник на българския патриарх. Църквата е изградена в периода 1882 – 1912 година и през 1955 година е обявена за паметник на културата с национално значение.</a:t>
            </a:r>
            <a:r>
              <a:rPr lang="bg-BG" sz="2800" dirty="0" smtClean="0"/>
              <a:t>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8" y="1828799"/>
            <a:ext cx="4191000" cy="27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3810000" cy="381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2400" dirty="0" smtClean="0"/>
              <a:t>След това ще тръгнем към село Крушуна в близост до град Ловеч където ще </a:t>
            </a:r>
            <a:r>
              <a:rPr lang="bg-BG" dirty="0" smtClean="0"/>
              <a:t>останем да пренощуваме.</a:t>
            </a:r>
            <a:r>
              <a:rPr lang="bg-BG" sz="2400" dirty="0" smtClean="0"/>
              <a:t> </a:t>
            </a:r>
            <a:r>
              <a:rPr lang="bg-BG" sz="2400" dirty="0" smtClean="0"/>
              <a:t>На сутринта ще отидем да обиколим </a:t>
            </a:r>
            <a:r>
              <a:rPr lang="ru-RU" sz="2400" dirty="0" smtClean="0"/>
              <a:t>Крушунските водопади. Те са едно от най-красивите и интересни места за посещение в България. </a:t>
            </a:r>
            <a:endParaRPr lang="bg-BG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95344"/>
            <a:ext cx="47180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1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dirty="0" smtClean="0"/>
              <a:t>След посещението ни там ще </a:t>
            </a:r>
            <a:r>
              <a:rPr lang="bg-BG" sz="2400" dirty="0" smtClean="0"/>
              <a:t>се отправим </a:t>
            </a:r>
            <a:r>
              <a:rPr lang="bg-BG" sz="2400" dirty="0" smtClean="0"/>
              <a:t>към Стара </a:t>
            </a:r>
            <a:r>
              <a:rPr lang="bg-BG" sz="2400" dirty="0"/>
              <a:t>З</a:t>
            </a:r>
            <a:r>
              <a:rPr lang="bg-BG" sz="2400" dirty="0" smtClean="0"/>
              <a:t>агора където ще разгледаме </a:t>
            </a:r>
            <a:r>
              <a:rPr lang="ru-RU" sz="2400" dirty="0" smtClean="0"/>
              <a:t>Регионалният исторически музей, който е сред най-старите музеи в България и сред големите в Европа. След като го разгледаме, ще отседнем на хотел. На следващият ден </a:t>
            </a:r>
            <a:r>
              <a:rPr lang="ru-RU" sz="2400" dirty="0" smtClean="0"/>
              <a:t>ще </a:t>
            </a:r>
            <a:r>
              <a:rPr lang="ru-RU" dirty="0" smtClean="0"/>
              <a:t>посетим</a:t>
            </a:r>
            <a:r>
              <a:rPr lang="ru-RU" sz="2400" dirty="0" smtClean="0"/>
              <a:t> Мемориалният комплекс Бранителите на Стара Загора, известен като Самарското </a:t>
            </a:r>
            <a:r>
              <a:rPr lang="bg-BG" sz="2400" dirty="0" smtClean="0"/>
              <a:t>занаме.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Самарското Знаме е български боен флаг, един от най-важните военни символи на Българската армия. Създадено е от монахини от град Самара, Русия, и е дарено на Българското опълчение по време на Руско-турската война. Единственото знаме в историята на България, наградено с Орден „За храброст“. </a:t>
            </a:r>
          </a:p>
        </p:txBody>
      </p:sp>
    </p:spTree>
    <p:extLst>
      <p:ext uri="{BB962C8B-B14F-4D97-AF65-F5344CB8AC3E}">
        <p14:creationId xmlns:p14="http://schemas.microsoft.com/office/powerpoint/2010/main" val="269984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31336"/>
            <a:ext cx="527157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2985" y="354496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/>
              <a:t>Исторически музей – Стара Загора</a:t>
            </a:r>
            <a:endParaRPr lang="en-US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70" y="609600"/>
            <a:ext cx="3941549" cy="283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8728" y="301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/>
              <a:t>Самарското Знаме</a:t>
            </a:r>
            <a:endParaRPr lang="en-US" sz="14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49207" cy="283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8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657600" cy="6096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 smtClean="0"/>
              <a:t>Предстои ни посещение на Стария Пловдив и Античния театър.</a:t>
            </a:r>
            <a:endParaRPr lang="bg-BG" sz="2400" dirty="0" smtClean="0"/>
          </a:p>
          <a:p>
            <a:pPr marL="0" indent="0">
              <a:buNone/>
            </a:pPr>
            <a:r>
              <a:rPr lang="bg-BG" sz="2400" dirty="0" smtClean="0"/>
              <a:t> </a:t>
            </a:r>
            <a:r>
              <a:rPr lang="ru-RU" sz="2400" dirty="0" smtClean="0"/>
              <a:t>Античният театър е сред най-добре запазените антични театри в света и сред основните туристически атракции на Пловдив. Построен е по времето на римския император Марк Улпий Траян и е разкрит при археологически разкопки от 1968 до 1979 г. от Археологически музей Пловдив.</a:t>
            </a:r>
            <a:r>
              <a:rPr lang="bg-BG" sz="2400" dirty="0" smtClean="0"/>
              <a:t> След посещението ни там, ще потеглим към Кюстендил, където ще бъде последната ни нощувка.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038600" cy="268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6726" y="3426023"/>
            <a:ext cx="282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/>
              <a:t>Античен театър - Пловдив</a:t>
            </a:r>
            <a:endParaRPr lang="en-US" sz="1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62000"/>
            <a:ext cx="3848100" cy="256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5900" y="448002"/>
            <a:ext cx="232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/>
              <a:t>Стария град в Пловдив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22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16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400" dirty="0" smtClean="0"/>
              <a:t>На последният ден от посещението ни в Бълария ще отидем до Рилския манастир „Св. Иван </a:t>
            </a:r>
            <a:r>
              <a:rPr lang="bg-BG" sz="2400" dirty="0" smtClean="0"/>
              <a:t>Рилски</a:t>
            </a:r>
            <a:r>
              <a:rPr lang="bg-BG" sz="2400" dirty="0" smtClean="0"/>
              <a:t>“. Намира се в Кюстендил и е сред най-значимите културни паметници в България, символ на страната, включен е в Списъка на свтовното наследство на ЮНЕСКО. </a:t>
            </a:r>
          </a:p>
          <a:p>
            <a:pPr marL="0" indent="0">
              <a:buNone/>
            </a:pPr>
            <a:r>
              <a:rPr lang="bg-BG" sz="2400" dirty="0" smtClean="0"/>
              <a:t>След това ще се отпътим до летище София, където ще полетим</a:t>
            </a:r>
            <a:r>
              <a:rPr lang="en-US" sz="2400" dirty="0" smtClean="0"/>
              <a:t> </a:t>
            </a:r>
            <a:r>
              <a:rPr lang="bg-BG" sz="2400" dirty="0" smtClean="0"/>
              <a:t>обратно до Лондон в 19:50 </a:t>
            </a:r>
            <a:r>
              <a:rPr lang="bg-BG" sz="2400" dirty="0" smtClean="0"/>
              <a:t>вечерта </a:t>
            </a:r>
            <a:r>
              <a:rPr lang="bg-BG" sz="2400" dirty="0" smtClean="0"/>
              <a:t>и ще кацнем в 21:05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7290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2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</TotalTime>
  <Words>380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Екскурзия в България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Дводневна екскурзия в България</dc:title>
  <dc:creator>Vili</dc:creator>
  <cp:lastModifiedBy>Vili</cp:lastModifiedBy>
  <cp:revision>18</cp:revision>
  <dcterms:created xsi:type="dcterms:W3CDTF">2021-10-16T10:09:37Z</dcterms:created>
  <dcterms:modified xsi:type="dcterms:W3CDTF">2021-10-16T17:06:48Z</dcterms:modified>
</cp:coreProperties>
</file>